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65" r:id="rId11"/>
    <p:sldId id="266" r:id="rId12"/>
    <p:sldId id="262" r:id="rId13"/>
    <p:sldId id="267" r:id="rId14"/>
    <p:sldId id="269" r:id="rId15"/>
    <p:sldId id="268" r:id="rId16"/>
    <p:sldId id="270" r:id="rId17"/>
    <p:sldId id="342" r:id="rId18"/>
    <p:sldId id="3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CAD8-D83E-464D-94F9-551CA6ADE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63A37-B187-427B-A66D-CCA312BF7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D8009-F9C7-42D4-8DB7-57575FD9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32174-3882-476C-BF88-7FA0D821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43253-E298-4FF3-9F2A-672E1903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18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7F91-80BA-4BA4-9B57-0A32637B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BE809-DF0D-4E02-8641-B9B7B170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66FC7-834B-49A7-93B5-E4E1DD4A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95B5-B14D-4783-A650-91477779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A1F02-8B57-47C9-AE14-B92530E1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02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1FA0B2-F195-4A38-91A3-1A58CA2F8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51A5A-0578-4717-AE80-F175F683B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BF7C-E4F4-4F62-BFCB-13EAE555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C1DA-BC1D-494E-A6DD-A819B7C4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2EE7-9CFE-4B6A-9019-7F2ED479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79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AB68-30C7-4D91-9CA5-FD9C86A4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77A50-A145-4B65-8A9F-4E731771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2E84A-1546-4032-A77C-263E4CB1E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502E1-1B65-4BE0-A86D-FD8E225F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6C885-65B3-42AB-9C09-9985DB40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86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22FA-21AF-4F9F-A784-4288B764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04831-DA23-4CF7-B180-AD6A28CFF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4E60-3BE0-40DC-A289-DA83427B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9C3D4-1A87-40B7-B60B-6705800E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72584-D41D-497A-A89F-60332C3E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25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79D9-A900-46A5-8329-FD2E38F9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88089-E58B-41B3-B54F-40DB0AB9C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95514-A458-41E0-B613-86169D458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A906E-7994-4099-94D7-15E23EFD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DCA3E-5A5B-4B4A-A988-AA305013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5E3AE-F074-44DA-BF44-4827DF42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460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0C20-08D6-40B2-9DAD-613670EC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7C69A-DF44-4CCC-933A-1F101FEFF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ECB93-CDE6-4773-BD4B-B49A107B7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37FBA-9884-46F3-B70E-3117539AC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C24BB-DF12-40F9-A2C1-FEC83C6F1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D68EE-E173-4E2F-BEF3-6DD8C362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5259-A09D-4E1A-BA20-3A650670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8C914-70ED-46E0-990D-7BB2D07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02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C969-0516-46F0-AF6D-BD09AA7A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3AE1D-85F7-45DD-A3DD-F9965380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CD884-1B71-4457-A13E-1B9B6A24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4CFBD-AADE-42F7-AD8F-4F93FC60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95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EE08D-CF7A-4810-8645-2AD54BAC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F4067-BE68-40C0-88F3-F187C366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4AC6-6C23-4271-B2C1-7C6BFDE0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98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F4DD-EA48-4C31-A054-56558E80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B2D8-D522-4687-B6A7-045BC0A6F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63BF1-DF31-4136-A4AE-7B9D2596D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E6518-499A-4186-8AB6-09270CC0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C4D80-62C1-42AD-8A8E-409C482B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4FFA0-6D10-4E0B-91EC-269831A9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54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162D-3988-48D2-B687-44F50A85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C7C2B-05D7-4FB4-B5E6-194202793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4EDA3-1068-4CFF-AD7D-58F2AFEF9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A1B5F-EFB5-46F7-A38E-66970B31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C0D45-09F5-4F32-8C38-1ADB9B08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3B48C-68D2-4001-9A8F-A189053D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01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FFA4B-5958-43F2-8D83-80AEF5FF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B8B62-5745-4066-AF3C-07F668758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48E7A-9EF6-4A24-A8FA-CCEB3EEA9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37AC3-B6D0-4C69-807E-D6FBC7B45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7E1CF-D629-4305-A067-E347D5165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05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38B33-9B4D-4EB2-B0EF-4E71501EA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141" y="1450655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M.Nishanthy Kiru</a:t>
            </a:r>
            <a:b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5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C9780B0-D13B-4602-9FC6-36CD77DAC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Experienced Automation Professional in training team members and handling full program at all stages of Functional and Automation Training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ISTQB    |      Selenium   |    CI/CD     |     Devops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8D558-D60F-47AF-A422-89C6EDC7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EE12AF-E8E8-4555-9866-D964FF1E1067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BD9DB7-46C6-4C35-A8E0-63EBD346D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1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79EEBF-B1F3-4D4D-9C5B-4EE626754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4" y="658964"/>
            <a:ext cx="10713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CC2D63-65BE-45FB-8BBB-590F4B4EE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6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75F02C7-F82B-406F-8B6C-8156B949D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4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41C5F-9357-4C5E-87B4-BDB9DF55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Distributed Version Control System</a:t>
            </a:r>
            <a:endParaRPr lang="en-IN" sz="3600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773EB4-81A9-4846-AB30-8830E36F9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r="-2" b="-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9C4BB155-EDE9-99A3-3DFD-0BC9043ED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981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448577C-A3C5-4A84-BB6B-B92BAA91F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0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EB62-BE3E-4109-BD5C-945663FA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Workflow</a:t>
            </a:r>
            <a:endParaRPr lang="en-IN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9D4AC9A8-C5BF-4501-A6A1-0E62A416A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8" y="1825625"/>
            <a:ext cx="6126683" cy="4351338"/>
          </a:xfrm>
        </p:spPr>
      </p:pic>
    </p:spTree>
    <p:extLst>
      <p:ext uri="{BB962C8B-B14F-4D97-AF65-F5344CB8AC3E}">
        <p14:creationId xmlns:p14="http://schemas.microsoft.com/office/powerpoint/2010/main" val="175404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8173-DCE4-4490-823C-D977B5DB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E053D-A704-4631-8E61-C358B59A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832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E4FF-4A7E-4B84-8FEA-2C199450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5C2E-3991-41B5-BD3A-2D919E228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631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>
            <a:extLst>
              <a:ext uri="{FF2B5EF4-FFF2-40B4-BE49-F238E27FC236}">
                <a16:creationId xmlns:a16="http://schemas.microsoft.com/office/drawing/2014/main" id="{1DC5AF7A-3BCA-0AE5-5144-07D6B263D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D0331-1FC2-4256-B669-084E6DCA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0672316" cy="3670255"/>
          </a:xfrm>
        </p:spPr>
        <p:txBody>
          <a:bodyPr anchor="b">
            <a:normAutofit/>
          </a:bodyPr>
          <a:lstStyle/>
          <a:p>
            <a:pPr algn="l"/>
            <a:r>
              <a:rPr lang="en-IN" sz="5200">
                <a:solidFill>
                  <a:srgbClr val="FFFFFF"/>
                </a:solidFill>
              </a:rPr>
              <a:t>Version Control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B2AC6-1CC0-489A-B836-1A2652F53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3" y="321733"/>
            <a:ext cx="10675136" cy="1831405"/>
          </a:xfrm>
        </p:spPr>
        <p:txBody>
          <a:bodyPr anchor="t">
            <a:normAutofit/>
          </a:bodyPr>
          <a:lstStyle/>
          <a:p>
            <a:pPr algn="l"/>
            <a:r>
              <a:rPr lang="en-IN">
                <a:solidFill>
                  <a:srgbClr val="FFFFFF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32333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16CDCC-9FE2-4BD7-87F1-EF0ED70DC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2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E54A2A-17BC-4331-9C5D-154FE2DC5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555625"/>
            <a:ext cx="4440238" cy="2336800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B7CCBC2-CE7E-4096-A1F8-915683471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555625"/>
            <a:ext cx="4527550" cy="23368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D85ABA6-B0C9-4AF0-B0E2-72E199DA6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2952750"/>
            <a:ext cx="4394200" cy="2230438"/>
          </a:xfrm>
          <a:prstGeom prst="rect">
            <a:avLst/>
          </a:prstGeom>
        </p:spPr>
      </p:pic>
      <p:pic>
        <p:nvPicPr>
          <p:cNvPr id="11" name="Picture 10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93D755AB-27B5-474D-83F1-31F22C698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2952750"/>
            <a:ext cx="4572000" cy="2230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58894-2AB1-435A-99EF-20AABBE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 without VCS</a:t>
            </a:r>
          </a:p>
        </p:txBody>
      </p:sp>
    </p:spTree>
    <p:extLst>
      <p:ext uri="{BB962C8B-B14F-4D97-AF65-F5344CB8AC3E}">
        <p14:creationId xmlns:p14="http://schemas.microsoft.com/office/powerpoint/2010/main" val="256653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5459619-9D1F-410B-BC94-1C1760160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4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72F833-E4C7-4B52-9DF4-221AC24D7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858987-260F-4B2B-B661-1E9F0EE07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5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C16456-5DE4-41C0-912A-7D6EE8384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2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9BA5E9-709B-4682-8134-512DBBE0A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6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50</Words>
  <Application>Microsoft Office PowerPoint</Application>
  <PresentationFormat>Widescreen</PresentationFormat>
  <Paragraphs>12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M.Nishanthy Kiru   </vt:lpstr>
      <vt:lpstr>Version Control </vt:lpstr>
      <vt:lpstr>PowerPoint Presentation</vt:lpstr>
      <vt:lpstr>Challenges without VCS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Version Control System</vt:lpstr>
      <vt:lpstr>PowerPoint Presentation</vt:lpstr>
      <vt:lpstr>Git Workflow</vt:lpstr>
      <vt:lpstr>Tagging</vt:lpstr>
      <vt:lpstr>Branching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919787956667</dc:creator>
  <cp:lastModifiedBy>919787956667</cp:lastModifiedBy>
  <cp:revision>6</cp:revision>
  <dcterms:created xsi:type="dcterms:W3CDTF">2022-04-18T16:47:04Z</dcterms:created>
  <dcterms:modified xsi:type="dcterms:W3CDTF">2022-04-19T12:32:04Z</dcterms:modified>
</cp:coreProperties>
</file>